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6858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57250" y="4802716"/>
            <a:ext cx="5143500" cy="220768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67916" y="2279651"/>
            <a:ext cx="5915027" cy="380365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67916" y="6119286"/>
            <a:ext cx="5915027" cy="20002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71487" y="2434165"/>
            <a:ext cx="2914651" cy="58017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72381" y="486835"/>
            <a:ext cx="5915027" cy="176741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72381" y="2241550"/>
            <a:ext cx="2901257" cy="109855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0">
              <a:buSzTx/>
              <a:buFontTx/>
              <a:buNone/>
              <a:defRPr b="1" sz="1800"/>
            </a:lvl2pPr>
            <a:lvl3pPr marL="0" indent="0">
              <a:buSzTx/>
              <a:buFontTx/>
              <a:buNone/>
              <a:defRPr b="1" sz="1800"/>
            </a:lvl3pPr>
            <a:lvl4pPr marL="0" indent="0">
              <a:buSzTx/>
              <a:buFontTx/>
              <a:buNone/>
              <a:defRPr b="1" sz="1800"/>
            </a:lvl4pPr>
            <a:lvl5pPr marL="0" indent="0">
              <a:buSzTx/>
              <a:buFontTx/>
              <a:buNone/>
              <a:defRPr b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3471862" y="2241550"/>
            <a:ext cx="2915545" cy="1098550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2915541" y="1316567"/>
            <a:ext cx="3471866" cy="64981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2915541" y="1316567"/>
            <a:ext cx="3471866" cy="64981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71487" y="486835"/>
            <a:ext cx="5915027" cy="176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71487" y="2434165"/>
            <a:ext cx="5915027" cy="5801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166512" y="8615596"/>
            <a:ext cx="220002" cy="20591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Editable Directions-5.jpg" descr="Editable Directions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4121"/>
            <a:ext cx="6858000" cy="8875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34601"/>
            <a:ext cx="6858001" cy="887479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AMPLE"/>
          <p:cNvSpPr txBox="1"/>
          <p:nvPr/>
        </p:nvSpPr>
        <p:spPr>
          <a:xfrm>
            <a:off x="402250" y="96230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98" name="SAMPLE"/>
          <p:cNvSpPr txBox="1"/>
          <p:nvPr/>
        </p:nvSpPr>
        <p:spPr>
          <a:xfrm>
            <a:off x="500011" y="2660857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99" name="SAMPLE"/>
          <p:cNvSpPr txBox="1"/>
          <p:nvPr/>
        </p:nvSpPr>
        <p:spPr>
          <a:xfrm>
            <a:off x="414950" y="4359408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0" name="SAMPLE"/>
          <p:cNvSpPr txBox="1"/>
          <p:nvPr/>
        </p:nvSpPr>
        <p:spPr>
          <a:xfrm>
            <a:off x="414950" y="597496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1" name="SAMPLE"/>
          <p:cNvSpPr txBox="1"/>
          <p:nvPr/>
        </p:nvSpPr>
        <p:spPr>
          <a:xfrm>
            <a:off x="427650" y="7615924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2" name="SAMPLE"/>
          <p:cNvSpPr txBox="1"/>
          <p:nvPr/>
        </p:nvSpPr>
        <p:spPr>
          <a:xfrm>
            <a:off x="3774543" y="96903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3" name="SAMPLE"/>
          <p:cNvSpPr txBox="1"/>
          <p:nvPr/>
        </p:nvSpPr>
        <p:spPr>
          <a:xfrm>
            <a:off x="3783404" y="2616787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4" name="SAMPLE"/>
          <p:cNvSpPr txBox="1"/>
          <p:nvPr/>
        </p:nvSpPr>
        <p:spPr>
          <a:xfrm>
            <a:off x="3774543" y="4315338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5" name="SAMPLE"/>
          <p:cNvSpPr txBox="1"/>
          <p:nvPr/>
        </p:nvSpPr>
        <p:spPr>
          <a:xfrm>
            <a:off x="3774543" y="593089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06" name="SAMPLE"/>
          <p:cNvSpPr txBox="1"/>
          <p:nvPr/>
        </p:nvSpPr>
        <p:spPr>
          <a:xfrm>
            <a:off x="3774543" y="7571854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34601"/>
            <a:ext cx="6858001" cy="8874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AMPLE"/>
          <p:cNvSpPr txBox="1"/>
          <p:nvPr/>
        </p:nvSpPr>
        <p:spPr>
          <a:xfrm>
            <a:off x="389550" y="87340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0" name="SAMPLE"/>
          <p:cNvSpPr txBox="1"/>
          <p:nvPr/>
        </p:nvSpPr>
        <p:spPr>
          <a:xfrm>
            <a:off x="385711" y="2559257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1" name="SAMPLE"/>
          <p:cNvSpPr txBox="1"/>
          <p:nvPr/>
        </p:nvSpPr>
        <p:spPr>
          <a:xfrm>
            <a:off x="389550" y="4245108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2" name="SAMPLE"/>
          <p:cNvSpPr txBox="1"/>
          <p:nvPr/>
        </p:nvSpPr>
        <p:spPr>
          <a:xfrm>
            <a:off x="389550" y="593686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3" name="SAMPLE"/>
          <p:cNvSpPr txBox="1"/>
          <p:nvPr/>
        </p:nvSpPr>
        <p:spPr>
          <a:xfrm>
            <a:off x="389550" y="7641325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4" name="SAMPLE"/>
          <p:cNvSpPr txBox="1"/>
          <p:nvPr/>
        </p:nvSpPr>
        <p:spPr>
          <a:xfrm>
            <a:off x="3812643" y="86743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5" name="SAMPLE"/>
          <p:cNvSpPr txBox="1"/>
          <p:nvPr/>
        </p:nvSpPr>
        <p:spPr>
          <a:xfrm>
            <a:off x="3808804" y="2553287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6" name="SAMPLE"/>
          <p:cNvSpPr txBox="1"/>
          <p:nvPr/>
        </p:nvSpPr>
        <p:spPr>
          <a:xfrm>
            <a:off x="3812643" y="4251838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7" name="SAMPLE"/>
          <p:cNvSpPr txBox="1"/>
          <p:nvPr/>
        </p:nvSpPr>
        <p:spPr>
          <a:xfrm>
            <a:off x="3812643" y="5956296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18" name="SAMPLE"/>
          <p:cNvSpPr txBox="1"/>
          <p:nvPr/>
        </p:nvSpPr>
        <p:spPr>
          <a:xfrm>
            <a:off x="3812643" y="7635354"/>
            <a:ext cx="2667302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